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9" r:id="rId1"/>
  </p:sldMasterIdLst>
  <p:sldIdLst>
    <p:sldId id="256" r:id="rId2"/>
    <p:sldId id="258" r:id="rId3"/>
    <p:sldId id="273" r:id="rId4"/>
    <p:sldId id="274" r:id="rId5"/>
    <p:sldId id="275" r:id="rId6"/>
    <p:sldId id="276" r:id="rId7"/>
    <p:sldId id="259" r:id="rId8"/>
    <p:sldId id="272" r:id="rId9"/>
    <p:sldId id="260" r:id="rId10"/>
    <p:sldId id="261" r:id="rId11"/>
    <p:sldId id="262" r:id="rId12"/>
    <p:sldId id="263" r:id="rId13"/>
    <p:sldId id="265" r:id="rId14"/>
    <p:sldId id="264" r:id="rId15"/>
    <p:sldId id="266" r:id="rId16"/>
    <p:sldId id="267" r:id="rId17"/>
    <p:sldId id="268" r:id="rId18"/>
    <p:sldId id="269" r:id="rId19"/>
    <p:sldId id="270" r:id="rId20"/>
    <p:sldId id="271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94595"/>
  </p:normalViewPr>
  <p:slideViewPr>
    <p:cSldViewPr snapToGrid="0" snapToObjects="1">
      <p:cViewPr varScale="1">
        <p:scale>
          <a:sx n="85" d="100"/>
          <a:sy n="85" d="100"/>
        </p:scale>
        <p:origin x="192" y="4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CD19FB2-3AAB-4D03-B13A-2960828C78E3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9632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6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191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9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32982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2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2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4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924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65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10/12/15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9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Practicing Good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From red (or green) to well-factored.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47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936559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badExample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builder =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896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9995936" cy="43513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betterExample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builder =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(builder,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builder,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row)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append(row).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47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Use Else (#2)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Polymorphism</a:t>
            </a:r>
          </a:p>
          <a:p>
            <a:r>
              <a:rPr lang="en-US" dirty="0" smtClean="0"/>
              <a:t>Delegation</a:t>
            </a:r>
          </a:p>
          <a:p>
            <a:r>
              <a:rPr lang="en-US" dirty="0" smtClean="0"/>
              <a:t>Null Object Pattern</a:t>
            </a:r>
          </a:p>
          <a:p>
            <a:r>
              <a:rPr lang="en-US" dirty="0" smtClean="0"/>
              <a:t>Get inventive!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6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(String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61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getValue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(Name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16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Dot Per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middlemen</a:t>
            </a:r>
          </a:p>
          <a:p>
            <a:r>
              <a:rPr lang="en-US" dirty="0" smtClean="0"/>
              <a:t>Only talk to your friends (Law of Demeter)</a:t>
            </a:r>
          </a:p>
        </p:txBody>
      </p:sp>
    </p:spTree>
    <p:extLst>
      <p:ext uri="{BB962C8B-B14F-4D97-AF65-F5344CB8AC3E}">
        <p14:creationId xmlns:p14="http://schemas.microsoft.com/office/powerpoint/2010/main" val="1544438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Abbreviate (#6)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duplication</a:t>
            </a:r>
          </a:p>
          <a:p>
            <a:r>
              <a:rPr lang="en-US" dirty="0"/>
              <a:t>Encapsulate</a:t>
            </a:r>
          </a:p>
          <a:p>
            <a:r>
              <a:rPr lang="en-US" dirty="0" smtClean="0"/>
              <a:t>Use context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Order.shipOrder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dirty="0" smtClean="0"/>
              <a:t>Do: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22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Everything Small (#7, #8)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dirty="0" smtClean="0"/>
              <a:t>Packages &lt;10 classes</a:t>
            </a:r>
          </a:p>
          <a:p>
            <a:r>
              <a:rPr lang="en-US" sz="1500" dirty="0" smtClean="0"/>
              <a:t>Classes &lt;50 lines</a:t>
            </a:r>
          </a:p>
          <a:p>
            <a:r>
              <a:rPr lang="en-US" sz="1500" dirty="0" smtClean="0"/>
              <a:t>Methods &lt;10 lines</a:t>
            </a:r>
          </a:p>
          <a:p>
            <a:r>
              <a:rPr lang="en-US" sz="1500" dirty="0" smtClean="0"/>
              <a:t>Classes no more than 2 instance variables</a:t>
            </a:r>
          </a:p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firstName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middleName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lastName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79522" y="3503220"/>
            <a:ext cx="52370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surname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spc="10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List&lt;Name&gt;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list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3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Getters, Setters, or Properties (#9)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Tell, don’t ask</a:t>
            </a:r>
          </a:p>
          <a:p>
            <a:r>
              <a:rPr lang="en-US" dirty="0" smtClean="0"/>
              <a:t>Encapsulate, encapsulate, encapsulate!</a:t>
            </a:r>
          </a:p>
          <a:p>
            <a:r>
              <a:rPr lang="en-US" dirty="0" smtClean="0"/>
              <a:t>Objects aren’t data structures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Classes Have State (#10)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“Static” methods often manipulate data they don’t own.</a:t>
            </a:r>
          </a:p>
          <a:p>
            <a:r>
              <a:rPr lang="en-US" dirty="0" smtClean="0"/>
              <a:t>Utility classes are a crutch.</a:t>
            </a:r>
          </a:p>
          <a:p>
            <a:r>
              <a:rPr lang="en-US" dirty="0" smtClean="0"/>
              <a:t>Allowed: static factory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2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 Homework 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81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Bonus: No Mutable Objects (#11)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Mutability leads to unexpected states</a:t>
            </a:r>
          </a:p>
          <a:p>
            <a:r>
              <a:rPr lang="en-US" dirty="0" smtClean="0"/>
              <a:t>Unexpected states lead to otherwise unneeded checks</a:t>
            </a:r>
          </a:p>
          <a:p>
            <a:r>
              <a:rPr lang="en-US" dirty="0" smtClean="0"/>
              <a:t>Otherwise unneeded checks lead to missing checks</a:t>
            </a:r>
          </a:p>
          <a:p>
            <a:r>
              <a:rPr lang="en-US" dirty="0" smtClean="0"/>
              <a:t>Missing checks lead to exceptions, errors, and bugs.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8 Lambda Expressions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Functions as almost first-class citizens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4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 Interface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 interface with a single method.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interface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CheckPerson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test(Person p);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021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Functional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Person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enum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Sex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MALE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FEMALE</a:t>
            </a:r>
            <a:b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String 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LocalDate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birthday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Sex 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gender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Sex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getGender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gender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getAge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Period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timeSinceBirth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Period.</a:t>
            </a:r>
            <a:r>
              <a:rPr lang="en-US" i="1" dirty="0" err="1">
                <a:latin typeface="Consolas" charset="0"/>
                <a:ea typeface="Consolas" charset="0"/>
                <a:cs typeface="Consolas" charset="0"/>
              </a:rPr>
              <a:t>between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birthday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,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LocalDate.</a:t>
            </a:r>
            <a:r>
              <a:rPr lang="en-US" i="1" dirty="0" err="1">
                <a:latin typeface="Consolas" charset="0"/>
                <a:ea typeface="Consolas" charset="0"/>
                <a:cs typeface="Consolas" charset="0"/>
              </a:rPr>
              <a:t>now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timeSinceBirth.getYears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printPerson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System.</a:t>
            </a:r>
            <a:r>
              <a:rPr lang="en-US" b="1" i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out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.println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167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Functional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static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printPersons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List&lt;Person&gt; roster,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CheckPerson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tester) { </a:t>
            </a: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Takes the </a:t>
            </a:r>
            <a:r>
              <a:rPr lang="en-US" i="1" dirty="0" err="1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func</a:t>
            </a: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interface</a:t>
            </a:r>
            <a:b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(Person p : roster)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if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tester.test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(p))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p.printPerson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static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printPersonsEligibleForSelectiveService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(List&lt;Person&gt; roster)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i="1" dirty="0" err="1">
                <a:latin typeface="Consolas" charset="0"/>
                <a:ea typeface="Consolas" charset="0"/>
                <a:cs typeface="Consolas" charset="0"/>
              </a:rPr>
              <a:t>printPersons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roster,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        (Person p) -&gt;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p.getGender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==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Person.Sex.</a:t>
            </a:r>
            <a:r>
              <a:rPr lang="en-US" b="1" i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MALE</a:t>
            </a:r>
            <a: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Inline lambda</a:t>
            </a:r>
            <a:b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                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p.getAge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&gt;=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18</a:t>
            </a:r>
            <a:b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            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&amp;&amp;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p.getAge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&lt;=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25</a:t>
            </a:r>
            <a:b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static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boolean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checkIfMale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(Person person)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Sex.</a:t>
            </a:r>
            <a:r>
              <a:rPr lang="en-US" b="1" i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MALE</a:t>
            </a:r>
            <a:r>
              <a:rPr lang="en-US" b="1" i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==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person.</a:t>
            </a:r>
            <a:r>
              <a:rPr lang="en-US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gender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static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printMales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(List&lt;Person&gt; roster)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i="1" dirty="0" err="1">
                <a:latin typeface="Consolas" charset="0"/>
                <a:ea typeface="Consolas" charset="0"/>
                <a:cs typeface="Consolas" charset="0"/>
              </a:rPr>
              <a:t>printPersons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(roster, Person::</a:t>
            </a:r>
            <a:r>
              <a:rPr lang="en-US" i="1" dirty="0" err="1">
                <a:latin typeface="Consolas" charset="0"/>
                <a:ea typeface="Consolas" charset="0"/>
                <a:cs typeface="Consolas" charset="0"/>
              </a:rPr>
              <a:t>checkIfMale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 </a:t>
            </a: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// </a:t>
            </a:r>
            <a:r>
              <a:rPr lang="en-US" i="1" dirty="0" smtClean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Ref </a:t>
            </a:r>
            <a: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  <a:t>method with same signature</a:t>
            </a:r>
            <a:br>
              <a:rPr lang="en-US" i="1" dirty="0">
                <a:solidFill>
                  <a:srgbClr val="80808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79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Silly Object Calisthenics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Low Coupling and High Cohesion taken to the Limit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254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7" b="15937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blame Jeff Bay					           </a:t>
            </a:r>
            <a:r>
              <a:rPr lang="en-US" dirty="0" err="1" smtClean="0"/>
              <a:t>www.xpteam.com</a:t>
            </a:r>
            <a:r>
              <a:rPr lang="en-US" dirty="0" smtClean="0"/>
              <a:t>/</a:t>
            </a:r>
            <a:r>
              <a:rPr lang="en-US" dirty="0" err="1" smtClean="0"/>
              <a:t>jeff</a:t>
            </a:r>
            <a:r>
              <a:rPr lang="en-US" dirty="0" smtClean="0"/>
              <a:t>/writings/</a:t>
            </a:r>
            <a:r>
              <a:rPr lang="en-US" dirty="0" err="1" smtClean="0"/>
              <a:t>objectcalisthenics.rtf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meant to be uncomfortable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5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level of indentation per method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use “else”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Wrap all primitives and Strings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First-class collections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dot per line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abbreviate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Keep all entities small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classes with more than 2 instance variables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getters, setters, properties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All classes must have state (no utility classes)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 </a:t>
            </a:r>
            <a:r>
              <a:rPr lang="en-US" sz="2400" b="1" dirty="0" smtClean="0"/>
              <a:t>Bonus:</a:t>
            </a:r>
            <a:r>
              <a:rPr lang="en-US" sz="2400" dirty="0" smtClean="0"/>
              <a:t> No mutable objects.</a:t>
            </a:r>
          </a:p>
        </p:txBody>
      </p:sp>
    </p:spTree>
    <p:extLst>
      <p:ext uri="{BB962C8B-B14F-4D97-AF65-F5344CB8AC3E}">
        <p14:creationId xmlns:p14="http://schemas.microsoft.com/office/powerpoint/2010/main" val="206232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581</TotalTime>
  <Words>354</Words>
  <Application>Microsoft Macintosh PowerPoint</Application>
  <PresentationFormat>Widescreen</PresentationFormat>
  <Paragraphs>76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Cambria</vt:lpstr>
      <vt:lpstr>Consolas</vt:lpstr>
      <vt:lpstr>Wingdings 2</vt:lpstr>
      <vt:lpstr>Arial</vt:lpstr>
      <vt:lpstr>View</vt:lpstr>
      <vt:lpstr>Practicing Good Design</vt:lpstr>
      <vt:lpstr>TDD Homework Review</vt:lpstr>
      <vt:lpstr>Java 8 Lambda Expressions</vt:lpstr>
      <vt:lpstr>Functional Interface</vt:lpstr>
      <vt:lpstr>Using a Functional Interface</vt:lpstr>
      <vt:lpstr>Using a Functional Interface</vt:lpstr>
      <vt:lpstr>Silly Object Calisthenics</vt:lpstr>
      <vt:lpstr>It’s meant to be uncomfortable</vt:lpstr>
      <vt:lpstr>The Rules</vt:lpstr>
      <vt:lpstr>One Indent Level (#1)</vt:lpstr>
      <vt:lpstr>One Indent Level (#1)</vt:lpstr>
      <vt:lpstr>Don’t Use Else (#2)</vt:lpstr>
      <vt:lpstr>Wrap Basic Types (#3, #4)</vt:lpstr>
      <vt:lpstr>Wrap Basic Types (#3, #4)</vt:lpstr>
      <vt:lpstr>One Dot Per Line</vt:lpstr>
      <vt:lpstr>Don’t Abbreviate (#6)</vt:lpstr>
      <vt:lpstr>Keep Everything Small (#7, #8)</vt:lpstr>
      <vt:lpstr>No Getters, Setters, or Properties (#9)</vt:lpstr>
      <vt:lpstr>All Classes Have State (#10) </vt:lpstr>
      <vt:lpstr>Bonus: No Mutable Objects (#11)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Practicing Good Design</dc:title>
  <dc:creator>Mike Abney</dc:creator>
  <cp:lastModifiedBy>Mike Abney</cp:lastModifiedBy>
  <cp:revision>27</cp:revision>
  <dcterms:created xsi:type="dcterms:W3CDTF">2015-09-14T19:58:59Z</dcterms:created>
  <dcterms:modified xsi:type="dcterms:W3CDTF">2015-10-12T21:12:24Z</dcterms:modified>
</cp:coreProperties>
</file>

<file path=docProps/thumbnail.jpeg>
</file>